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650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042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7739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059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870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265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1813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426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780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205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4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70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703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764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586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595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ED4503-8DD4-4CE6-BA41-A5FA46F9A9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36" r="-1" b="2156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2CDA693-DA71-41CA-9E5D-03479A2B3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nl-NL" sz="3700">
                <a:solidFill>
                  <a:schemeClr val="tx1">
                    <a:lumMod val="75000"/>
                    <a:lumOff val="25000"/>
                  </a:schemeClr>
                </a:solidFill>
              </a:rPr>
              <a:t>Les 5 communicatie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8AD6D4-CD3F-4AFD-BDA5-BFA53801B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/>
            <a:r>
              <a:rPr lang="nl-NL" sz="2000">
                <a:solidFill>
                  <a:schemeClr val="tx1">
                    <a:lumMod val="75000"/>
                    <a:lumOff val="25000"/>
                  </a:schemeClr>
                </a:solidFill>
              </a:rPr>
              <a:t>Vervolg assertiviteit</a:t>
            </a:r>
          </a:p>
        </p:txBody>
      </p:sp>
    </p:spTree>
    <p:extLst>
      <p:ext uri="{BB962C8B-B14F-4D97-AF65-F5344CB8AC3E}">
        <p14:creationId xmlns:p14="http://schemas.microsoft.com/office/powerpoint/2010/main" val="221311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33462E4-C6F0-4685-B9F0-471853BEB7F7}"/>
              </a:ext>
            </a:extLst>
          </p:cNvPr>
          <p:cNvSpPr/>
          <p:nvPr/>
        </p:nvSpPr>
        <p:spPr>
          <a:xfrm>
            <a:off x="1981279" y="605135"/>
            <a:ext cx="999344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Vandaag:</a:t>
            </a:r>
          </a:p>
          <a:p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914400" indent="-914400">
              <a:buAutoNum type="arabicPeriod"/>
            </a:pPr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Huiswerksituaties</a:t>
            </a:r>
          </a:p>
          <a:p>
            <a:pPr marL="914400" indent="-914400">
              <a:buAutoNum type="arabicPeriod"/>
            </a:pPr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Hoe kom je assertief over?</a:t>
            </a:r>
          </a:p>
          <a:p>
            <a:pPr marL="914400" indent="-914400">
              <a:buAutoNum type="arabicPeriod"/>
            </a:pPr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Lesopdracht</a:t>
            </a:r>
          </a:p>
          <a:p>
            <a:pPr marL="914400" indent="-914400">
              <a:buAutoNum type="arabicPeriod"/>
            </a:pPr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Bespreken lesopdracht</a:t>
            </a:r>
          </a:p>
        </p:txBody>
      </p:sp>
    </p:spTree>
    <p:extLst>
      <p:ext uri="{BB962C8B-B14F-4D97-AF65-F5344CB8AC3E}">
        <p14:creationId xmlns:p14="http://schemas.microsoft.com/office/powerpoint/2010/main" val="304573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120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1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2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3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5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6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7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8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9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81F487C9-C6C3-4517-AC2A-5C5F7F3790DD}"/>
              </a:ext>
            </a:extLst>
          </p:cNvPr>
          <p:cNvSpPr/>
          <p:nvPr/>
        </p:nvSpPr>
        <p:spPr>
          <a:xfrm>
            <a:off x="6483096" y="624110"/>
            <a:ext cx="502151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3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Waarom sub-assertief?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3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Blz 174-178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5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050" name="Picture 2" descr="Omgaan met schuldgevoelens bij tegenstrijdige verlangens | Liefde delen">
            <a:extLst>
              <a:ext uri="{FF2B5EF4-FFF2-40B4-BE49-F238E27FC236}">
                <a16:creationId xmlns:a16="http://schemas.microsoft.com/office/drawing/2014/main" id="{326B9358-44B4-424F-92EF-9260223B4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68" b="1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8125FE6C-DA23-4B24-80CB-9110DCEAC4F3}"/>
              </a:ext>
            </a:extLst>
          </p:cNvPr>
          <p:cNvSpPr txBox="1"/>
          <p:nvPr/>
        </p:nvSpPr>
        <p:spPr>
          <a:xfrm>
            <a:off x="6438191" y="2133600"/>
            <a:ext cx="5066419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Bescheidenheid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Angst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hoge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verwachtingen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ander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Verlegenheid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Schuldgevoelens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Sterk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plichtsbesef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Geen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eenling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willen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zijn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Bewuste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keuze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DCA57AA-7578-47B6-B372-A202A30CAD4C}"/>
              </a:ext>
            </a:extLst>
          </p:cNvPr>
          <p:cNvSpPr/>
          <p:nvPr/>
        </p:nvSpPr>
        <p:spPr>
          <a:xfrm>
            <a:off x="2071007" y="435675"/>
            <a:ext cx="2916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Situaties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AB9EDD2-BFCD-420F-9F77-2B9D87BCC4DB}"/>
              </a:ext>
            </a:extLst>
          </p:cNvPr>
          <p:cNvSpPr txBox="1"/>
          <p:nvPr/>
        </p:nvSpPr>
        <p:spPr>
          <a:xfrm>
            <a:off x="2071007" y="163935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Situaties die vragen om een assertieve reactie….</a:t>
            </a:r>
          </a:p>
          <a:p>
            <a:endParaRPr lang="nl-NL" sz="2400" dirty="0"/>
          </a:p>
          <a:p>
            <a:r>
              <a:rPr lang="nl-NL" sz="2400" dirty="0"/>
              <a:t>Huiswerkopdracht!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Je hebt last van iemand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Je hebt een andere mening dan de 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Je wilt iets van de ander</a:t>
            </a:r>
          </a:p>
        </p:txBody>
      </p:sp>
      <p:pic>
        <p:nvPicPr>
          <p:cNvPr id="1026" name="Picture 2" descr="Assertief Vrouw duim omhoog en tekst assertief">
            <a:extLst>
              <a:ext uri="{FF2B5EF4-FFF2-40B4-BE49-F238E27FC236}">
                <a16:creationId xmlns:a16="http://schemas.microsoft.com/office/drawing/2014/main" id="{BF934EC4-AB46-4A4E-9206-5FD555F36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392" y="4966683"/>
            <a:ext cx="5031921" cy="18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97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CDEEE96-193A-4B19-88BA-EFB10AB98FC9}"/>
              </a:ext>
            </a:extLst>
          </p:cNvPr>
          <p:cNvSpPr/>
          <p:nvPr/>
        </p:nvSpPr>
        <p:spPr>
          <a:xfrm>
            <a:off x="2193586" y="576560"/>
            <a:ext cx="8738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Assertiviteit laat je zien in: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5463985-09B2-4305-8E55-B40EAE2EECF7}"/>
              </a:ext>
            </a:extLst>
          </p:cNvPr>
          <p:cNvSpPr txBox="1"/>
          <p:nvPr/>
        </p:nvSpPr>
        <p:spPr>
          <a:xfrm>
            <a:off x="2400300" y="2638425"/>
            <a:ext cx="36615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2400" dirty="0"/>
              <a:t>Je lichaamshouding</a:t>
            </a:r>
          </a:p>
          <a:p>
            <a:pPr marL="457200" indent="-457200">
              <a:buAutoNum type="arabicPeriod"/>
            </a:pP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Je mimiek</a:t>
            </a:r>
          </a:p>
          <a:p>
            <a:pPr marL="457200" indent="-457200">
              <a:buAutoNum type="arabicPeriod"/>
            </a:pP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Je toon</a:t>
            </a:r>
          </a:p>
          <a:p>
            <a:pPr marL="457200" indent="-457200">
              <a:buAutoNum type="arabicPeriod"/>
            </a:pP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Je woorden</a:t>
            </a:r>
          </a:p>
        </p:txBody>
      </p:sp>
      <p:sp>
        <p:nvSpPr>
          <p:cNvPr id="6" name="Rechteraccolade 5">
            <a:extLst>
              <a:ext uri="{FF2B5EF4-FFF2-40B4-BE49-F238E27FC236}">
                <a16:creationId xmlns:a16="http://schemas.microsoft.com/office/drawing/2014/main" id="{DBE6E29B-FEBB-47FC-9874-C77FEE89241D}"/>
              </a:ext>
            </a:extLst>
          </p:cNvPr>
          <p:cNvSpPr/>
          <p:nvPr/>
        </p:nvSpPr>
        <p:spPr>
          <a:xfrm>
            <a:off x="6257925" y="2838450"/>
            <a:ext cx="209550" cy="164782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8D38B96-9ECA-4B90-8736-01BBA141A205}"/>
              </a:ext>
            </a:extLst>
          </p:cNvPr>
          <p:cNvSpPr txBox="1"/>
          <p:nvPr/>
        </p:nvSpPr>
        <p:spPr>
          <a:xfrm>
            <a:off x="7138205" y="3247221"/>
            <a:ext cx="35044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Samen 55 %</a:t>
            </a:r>
          </a:p>
          <a:p>
            <a:r>
              <a:rPr lang="nl-NL" sz="2800" dirty="0"/>
              <a:t>van je boodschap!</a:t>
            </a:r>
          </a:p>
        </p:txBody>
      </p:sp>
    </p:spTree>
    <p:extLst>
      <p:ext uri="{BB962C8B-B14F-4D97-AF65-F5344CB8AC3E}">
        <p14:creationId xmlns:p14="http://schemas.microsoft.com/office/powerpoint/2010/main" val="355093149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90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Sliert</vt:lpstr>
      <vt:lpstr>Les 5 communicatie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communicatie</dc:title>
  <dc:creator>Laura Beeftink</dc:creator>
  <cp:lastModifiedBy>Laura Beeftink</cp:lastModifiedBy>
  <cp:revision>2</cp:revision>
  <dcterms:created xsi:type="dcterms:W3CDTF">2021-03-15T09:33:21Z</dcterms:created>
  <dcterms:modified xsi:type="dcterms:W3CDTF">2021-03-15T09:50:14Z</dcterms:modified>
</cp:coreProperties>
</file>