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96507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60426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777395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40597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78702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32652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51813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54426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27805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92052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2347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8708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07031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97648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65866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45956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08324-A84C-4A45-93B6-78D079CCE772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14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  <p:sldLayoutId id="2147483852" r:id="rId13"/>
    <p:sldLayoutId id="2147483853" r:id="rId14"/>
    <p:sldLayoutId id="2147483854" r:id="rId15"/>
    <p:sldLayoutId id="2147483855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DED4503-8DD4-4CE6-BA41-A5FA46F9A9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036" r="-1" b="2156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2CDA693-DA71-41CA-9E5D-03479A2B3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1463" y="1685677"/>
            <a:ext cx="4181444" cy="2362673"/>
          </a:xfrm>
        </p:spPr>
        <p:txBody>
          <a:bodyPr anchor="b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nl-NL" sz="3700">
                <a:solidFill>
                  <a:schemeClr val="tx1">
                    <a:lumMod val="75000"/>
                    <a:lumOff val="25000"/>
                  </a:schemeClr>
                </a:solidFill>
              </a:rPr>
              <a:t>Les 5 communicatie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38AD6D4-CD3F-4AFD-BDA5-BFA53801B6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0240" y="4048350"/>
            <a:ext cx="3283888" cy="816301"/>
          </a:xfrm>
        </p:spPr>
        <p:txBody>
          <a:bodyPr anchor="t">
            <a:normAutofit/>
          </a:bodyPr>
          <a:lstStyle/>
          <a:p>
            <a:pPr algn="ctr"/>
            <a:r>
              <a:rPr lang="nl-NL" sz="2000">
                <a:solidFill>
                  <a:schemeClr val="tx1">
                    <a:lumMod val="75000"/>
                    <a:lumOff val="25000"/>
                  </a:schemeClr>
                </a:solidFill>
              </a:rPr>
              <a:t>Vervolg assertiviteit</a:t>
            </a:r>
          </a:p>
        </p:txBody>
      </p:sp>
    </p:spTree>
    <p:extLst>
      <p:ext uri="{BB962C8B-B14F-4D97-AF65-F5344CB8AC3E}">
        <p14:creationId xmlns:p14="http://schemas.microsoft.com/office/powerpoint/2010/main" val="2213115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333462E4-C6F0-4685-B9F0-471853BEB7F7}"/>
              </a:ext>
            </a:extLst>
          </p:cNvPr>
          <p:cNvSpPr/>
          <p:nvPr/>
        </p:nvSpPr>
        <p:spPr>
          <a:xfrm>
            <a:off x="1981279" y="605135"/>
            <a:ext cx="9993441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nl-N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Vandaag:</a:t>
            </a:r>
          </a:p>
          <a:p>
            <a:endParaRPr lang="nl-NL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marL="914400" indent="-914400">
              <a:buAutoNum type="arabicPeriod"/>
            </a:pPr>
            <a:r>
              <a:rPr lang="nl-N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Huiswerksituaties</a:t>
            </a:r>
          </a:p>
          <a:p>
            <a:pPr marL="914400" indent="-914400">
              <a:buAutoNum type="arabicPeriod"/>
            </a:pPr>
            <a:r>
              <a:rPr lang="nl-N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Hoe kom je assertief over?</a:t>
            </a:r>
          </a:p>
          <a:p>
            <a:pPr marL="914400" indent="-914400">
              <a:buAutoNum type="arabicPeriod"/>
            </a:pPr>
            <a:r>
              <a:rPr lang="nl-N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Lesopdracht</a:t>
            </a:r>
          </a:p>
          <a:p>
            <a:pPr marL="914400" indent="-914400">
              <a:buAutoNum type="arabicPeriod"/>
            </a:pPr>
            <a:r>
              <a:rPr lang="nl-N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Bespreken lesopdracht</a:t>
            </a:r>
          </a:p>
        </p:txBody>
      </p:sp>
    </p:spTree>
    <p:extLst>
      <p:ext uri="{BB962C8B-B14F-4D97-AF65-F5344CB8AC3E}">
        <p14:creationId xmlns:p14="http://schemas.microsoft.com/office/powerpoint/2010/main" val="3045737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7398C59F-5A18-487B-91D6-B955AACF2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72" name="Freeform 11">
              <a:extLst>
                <a:ext uri="{FF2B5EF4-FFF2-40B4-BE49-F238E27FC236}">
                  <a16:creationId xmlns:a16="http://schemas.microsoft.com/office/drawing/2014/main" id="{0557FAFE-C7C3-47EC-A4F5-9B21663192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3" name="Freeform 12">
              <a:extLst>
                <a:ext uri="{FF2B5EF4-FFF2-40B4-BE49-F238E27FC236}">
                  <a16:creationId xmlns:a16="http://schemas.microsoft.com/office/drawing/2014/main" id="{95BC28FB-3882-4674-9D79-EA58BEB7C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4" name="Freeform 13">
              <a:extLst>
                <a:ext uri="{FF2B5EF4-FFF2-40B4-BE49-F238E27FC236}">
                  <a16:creationId xmlns:a16="http://schemas.microsoft.com/office/drawing/2014/main" id="{9C6EC892-83F9-402F-8552-0AD7C0556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5" name="Freeform 14">
              <a:extLst>
                <a:ext uri="{FF2B5EF4-FFF2-40B4-BE49-F238E27FC236}">
                  <a16:creationId xmlns:a16="http://schemas.microsoft.com/office/drawing/2014/main" id="{18387766-037C-4EF0-8471-D19CBF2A4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6" name="Freeform 15">
              <a:extLst>
                <a:ext uri="{FF2B5EF4-FFF2-40B4-BE49-F238E27FC236}">
                  <a16:creationId xmlns:a16="http://schemas.microsoft.com/office/drawing/2014/main" id="{1E364F38-6F3A-476A-93E6-962EA817C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7" name="Freeform 16">
              <a:extLst>
                <a:ext uri="{FF2B5EF4-FFF2-40B4-BE49-F238E27FC236}">
                  <a16:creationId xmlns:a16="http://schemas.microsoft.com/office/drawing/2014/main" id="{35C335A4-1E67-4293-8BE2-DFB085D4F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8" name="Freeform 17">
              <a:extLst>
                <a:ext uri="{FF2B5EF4-FFF2-40B4-BE49-F238E27FC236}">
                  <a16:creationId xmlns:a16="http://schemas.microsoft.com/office/drawing/2014/main" id="{9A8A0F10-2C98-4297-9F92-5D95533927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9" name="Freeform 18">
              <a:extLst>
                <a:ext uri="{FF2B5EF4-FFF2-40B4-BE49-F238E27FC236}">
                  <a16:creationId xmlns:a16="http://schemas.microsoft.com/office/drawing/2014/main" id="{C3B112A3-006E-4008-A778-DB5F6A09D5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0" name="Freeform 19">
              <a:extLst>
                <a:ext uri="{FF2B5EF4-FFF2-40B4-BE49-F238E27FC236}">
                  <a16:creationId xmlns:a16="http://schemas.microsoft.com/office/drawing/2014/main" id="{E5E62767-5C25-4C49-9568-432433A3C5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1" name="Freeform 20">
              <a:extLst>
                <a:ext uri="{FF2B5EF4-FFF2-40B4-BE49-F238E27FC236}">
                  <a16:creationId xmlns:a16="http://schemas.microsoft.com/office/drawing/2014/main" id="{598EC006-77B1-42BA-B815-66CCB9B170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2" name="Freeform 21">
              <a:extLst>
                <a:ext uri="{FF2B5EF4-FFF2-40B4-BE49-F238E27FC236}">
                  <a16:creationId xmlns:a16="http://schemas.microsoft.com/office/drawing/2014/main" id="{A144ED09-DA06-491D-95A8-AB3DED432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3" name="Freeform 22">
              <a:extLst>
                <a:ext uri="{FF2B5EF4-FFF2-40B4-BE49-F238E27FC236}">
                  <a16:creationId xmlns:a16="http://schemas.microsoft.com/office/drawing/2014/main" id="{1CB00BD2-11CD-4A38-8F38-02B0D1105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520234FB-542E-4550-9C2F-1B56FD41A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86" name="Freeform 27">
              <a:extLst>
                <a:ext uri="{FF2B5EF4-FFF2-40B4-BE49-F238E27FC236}">
                  <a16:creationId xmlns:a16="http://schemas.microsoft.com/office/drawing/2014/main" id="{41FCE1F3-DEB3-47CD-90FF-7DABB4AF4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7" name="Freeform 28">
              <a:extLst>
                <a:ext uri="{FF2B5EF4-FFF2-40B4-BE49-F238E27FC236}">
                  <a16:creationId xmlns:a16="http://schemas.microsoft.com/office/drawing/2014/main" id="{5708E488-C19B-452C-B197-6F1C34F6E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8" name="Freeform 29">
              <a:extLst>
                <a:ext uri="{FF2B5EF4-FFF2-40B4-BE49-F238E27FC236}">
                  <a16:creationId xmlns:a16="http://schemas.microsoft.com/office/drawing/2014/main" id="{89D3FD25-890E-4981-A71D-EE796873D7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9" name="Freeform 30">
              <a:extLst>
                <a:ext uri="{FF2B5EF4-FFF2-40B4-BE49-F238E27FC236}">
                  <a16:creationId xmlns:a16="http://schemas.microsoft.com/office/drawing/2014/main" id="{51B5414C-556A-47CB-8EE2-974A85A7A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0" name="Freeform 31">
              <a:extLst>
                <a:ext uri="{FF2B5EF4-FFF2-40B4-BE49-F238E27FC236}">
                  <a16:creationId xmlns:a16="http://schemas.microsoft.com/office/drawing/2014/main" id="{1C02B20C-2B27-4B75-8AEE-A5D2E2674B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1" name="Freeform 32">
              <a:extLst>
                <a:ext uri="{FF2B5EF4-FFF2-40B4-BE49-F238E27FC236}">
                  <a16:creationId xmlns:a16="http://schemas.microsoft.com/office/drawing/2014/main" id="{54427714-F9AA-4F93-BD1D-400F1EA93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2" name="Freeform 33">
              <a:extLst>
                <a:ext uri="{FF2B5EF4-FFF2-40B4-BE49-F238E27FC236}">
                  <a16:creationId xmlns:a16="http://schemas.microsoft.com/office/drawing/2014/main" id="{28A77D6A-9E81-497F-ABCC-2695BB5ADD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3" name="Freeform 34">
              <a:extLst>
                <a:ext uri="{FF2B5EF4-FFF2-40B4-BE49-F238E27FC236}">
                  <a16:creationId xmlns:a16="http://schemas.microsoft.com/office/drawing/2014/main" id="{2A1533BA-1478-4F7C-8E24-3F3E905050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4" name="Freeform 35">
              <a:extLst>
                <a:ext uri="{FF2B5EF4-FFF2-40B4-BE49-F238E27FC236}">
                  <a16:creationId xmlns:a16="http://schemas.microsoft.com/office/drawing/2014/main" id="{39686201-E633-40FD-A80A-1E28AD52E3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5" name="Freeform 36">
              <a:extLst>
                <a:ext uri="{FF2B5EF4-FFF2-40B4-BE49-F238E27FC236}">
                  <a16:creationId xmlns:a16="http://schemas.microsoft.com/office/drawing/2014/main" id="{76A215C2-F590-4938-810B-F8A79366C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6" name="Freeform 37">
              <a:extLst>
                <a:ext uri="{FF2B5EF4-FFF2-40B4-BE49-F238E27FC236}">
                  <a16:creationId xmlns:a16="http://schemas.microsoft.com/office/drawing/2014/main" id="{85F418E7-330D-4002-8EC8-33C1A897F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7" name="Freeform 38">
              <a:extLst>
                <a:ext uri="{FF2B5EF4-FFF2-40B4-BE49-F238E27FC236}">
                  <a16:creationId xmlns:a16="http://schemas.microsoft.com/office/drawing/2014/main" id="{8FFE669A-54C9-4436-9566-C5A90F16D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99" name="Rectangle 98">
            <a:extLst>
              <a:ext uri="{FF2B5EF4-FFF2-40B4-BE49-F238E27FC236}">
                <a16:creationId xmlns:a16="http://schemas.microsoft.com/office/drawing/2014/main" id="{DE91395A-2D18-4AF6-A0AC-AAA7189FE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1" name="Freeform 11">
            <a:extLst>
              <a:ext uri="{FF2B5EF4-FFF2-40B4-BE49-F238E27FC236}">
                <a16:creationId xmlns:a16="http://schemas.microsoft.com/office/drawing/2014/main" id="{A57352BE-A213-4040-BE8E-D4A925AD9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03" name="Rectangle 102">
            <a:extLst>
              <a:ext uri="{FF2B5EF4-FFF2-40B4-BE49-F238E27FC236}">
                <a16:creationId xmlns:a16="http://schemas.microsoft.com/office/drawing/2014/main" id="{1A44C337-3893-4B29-A265-B1329150B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81E0B358-1267-4844-8B3D-B7A279B41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36169" y="228600"/>
            <a:ext cx="2851523" cy="6638625"/>
            <a:chOff x="2487613" y="285750"/>
            <a:chExt cx="2428875" cy="5654676"/>
          </a:xfrm>
        </p:grpSpPr>
        <p:sp>
          <p:nvSpPr>
            <p:cNvPr id="106" name="Freeform 11">
              <a:extLst>
                <a:ext uri="{FF2B5EF4-FFF2-40B4-BE49-F238E27FC236}">
                  <a16:creationId xmlns:a16="http://schemas.microsoft.com/office/drawing/2014/main" id="{B24AA06A-F1A5-4BB3-9486-9AE7A53B3F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7" name="Freeform 12">
              <a:extLst>
                <a:ext uri="{FF2B5EF4-FFF2-40B4-BE49-F238E27FC236}">
                  <a16:creationId xmlns:a16="http://schemas.microsoft.com/office/drawing/2014/main" id="{BDF97590-C600-44CB-9303-4A3679F51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8" name="Freeform 13">
              <a:extLst>
                <a:ext uri="{FF2B5EF4-FFF2-40B4-BE49-F238E27FC236}">
                  <a16:creationId xmlns:a16="http://schemas.microsoft.com/office/drawing/2014/main" id="{A9BBE156-3FFA-4DC4-8468-35BD28DDC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09" name="Freeform 14">
              <a:extLst>
                <a:ext uri="{FF2B5EF4-FFF2-40B4-BE49-F238E27FC236}">
                  <a16:creationId xmlns:a16="http://schemas.microsoft.com/office/drawing/2014/main" id="{F7960DE5-3810-4B1E-B1E2-3BAFEA91E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0" name="Freeform 15">
              <a:extLst>
                <a:ext uri="{FF2B5EF4-FFF2-40B4-BE49-F238E27FC236}">
                  <a16:creationId xmlns:a16="http://schemas.microsoft.com/office/drawing/2014/main" id="{359E957C-CE11-446F-8AA7-B3E98390B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1" name="Freeform 16">
              <a:extLst>
                <a:ext uri="{FF2B5EF4-FFF2-40B4-BE49-F238E27FC236}">
                  <a16:creationId xmlns:a16="http://schemas.microsoft.com/office/drawing/2014/main" id="{A3E9FE34-CA9E-4443-BEBF-D1B9A1C6C2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2" name="Freeform 17">
              <a:extLst>
                <a:ext uri="{FF2B5EF4-FFF2-40B4-BE49-F238E27FC236}">
                  <a16:creationId xmlns:a16="http://schemas.microsoft.com/office/drawing/2014/main" id="{4F39D814-8A48-4509-BDEB-826F1065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3" name="Freeform 18">
              <a:extLst>
                <a:ext uri="{FF2B5EF4-FFF2-40B4-BE49-F238E27FC236}">
                  <a16:creationId xmlns:a16="http://schemas.microsoft.com/office/drawing/2014/main" id="{8C6D08C0-8C49-4B87-9CF4-A1F08714FA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4" name="Freeform 19">
              <a:extLst>
                <a:ext uri="{FF2B5EF4-FFF2-40B4-BE49-F238E27FC236}">
                  <a16:creationId xmlns:a16="http://schemas.microsoft.com/office/drawing/2014/main" id="{308C612B-4C0D-4863-B9CD-F86ABAA1B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5" name="Freeform 20">
              <a:extLst>
                <a:ext uri="{FF2B5EF4-FFF2-40B4-BE49-F238E27FC236}">
                  <a16:creationId xmlns:a16="http://schemas.microsoft.com/office/drawing/2014/main" id="{600B1EC8-1B55-4390-A183-C33B5E227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6" name="Freeform 21">
              <a:extLst>
                <a:ext uri="{FF2B5EF4-FFF2-40B4-BE49-F238E27FC236}">
                  <a16:creationId xmlns:a16="http://schemas.microsoft.com/office/drawing/2014/main" id="{1790A225-91E1-4BE5-A801-5F1E32721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17" name="Freeform 22">
              <a:extLst>
                <a:ext uri="{FF2B5EF4-FFF2-40B4-BE49-F238E27FC236}">
                  <a16:creationId xmlns:a16="http://schemas.microsoft.com/office/drawing/2014/main" id="{DFFC46A2-6BBF-47FD-BC17-5EE1DF7CB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AF44CA9C-80E8-44E1-A79C-D6EBFC73B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77117" y="-786"/>
            <a:ext cx="2356675" cy="6854040"/>
            <a:chOff x="6627813" y="194833"/>
            <a:chExt cx="1952625" cy="5678918"/>
          </a:xfrm>
        </p:grpSpPr>
        <p:sp>
          <p:nvSpPr>
            <p:cNvPr id="120" name="Freeform 27">
              <a:extLst>
                <a:ext uri="{FF2B5EF4-FFF2-40B4-BE49-F238E27FC236}">
                  <a16:creationId xmlns:a16="http://schemas.microsoft.com/office/drawing/2014/main" id="{8CB9417F-98D9-4998-B00B-A5932E4C7D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1" name="Freeform 28">
              <a:extLst>
                <a:ext uri="{FF2B5EF4-FFF2-40B4-BE49-F238E27FC236}">
                  <a16:creationId xmlns:a16="http://schemas.microsoft.com/office/drawing/2014/main" id="{FA79AA3D-583E-4A1E-AF7E-CBD980F59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2" name="Freeform 29">
              <a:extLst>
                <a:ext uri="{FF2B5EF4-FFF2-40B4-BE49-F238E27FC236}">
                  <a16:creationId xmlns:a16="http://schemas.microsoft.com/office/drawing/2014/main" id="{D80C9F17-A6B2-4A12-BC77-F84264A669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3" name="Freeform 30">
              <a:extLst>
                <a:ext uri="{FF2B5EF4-FFF2-40B4-BE49-F238E27FC236}">
                  <a16:creationId xmlns:a16="http://schemas.microsoft.com/office/drawing/2014/main" id="{949C9A53-ED97-44CE-BDD5-ED24892116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4" name="Freeform 31">
              <a:extLst>
                <a:ext uri="{FF2B5EF4-FFF2-40B4-BE49-F238E27FC236}">
                  <a16:creationId xmlns:a16="http://schemas.microsoft.com/office/drawing/2014/main" id="{0F9FDAE7-225B-4072-8907-6EAA06174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5" name="Freeform 32">
              <a:extLst>
                <a:ext uri="{FF2B5EF4-FFF2-40B4-BE49-F238E27FC236}">
                  <a16:creationId xmlns:a16="http://schemas.microsoft.com/office/drawing/2014/main" id="{9D49818B-8EA3-4B41-9783-EFE0C618C3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6" name="Freeform 33">
              <a:extLst>
                <a:ext uri="{FF2B5EF4-FFF2-40B4-BE49-F238E27FC236}">
                  <a16:creationId xmlns:a16="http://schemas.microsoft.com/office/drawing/2014/main" id="{01903E65-D822-4457-B0A5-2F41682241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7" name="Freeform 34">
              <a:extLst>
                <a:ext uri="{FF2B5EF4-FFF2-40B4-BE49-F238E27FC236}">
                  <a16:creationId xmlns:a16="http://schemas.microsoft.com/office/drawing/2014/main" id="{A5CF9DAB-75BF-43D9-B1E7-817D1FAA00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8" name="Freeform 35">
              <a:extLst>
                <a:ext uri="{FF2B5EF4-FFF2-40B4-BE49-F238E27FC236}">
                  <a16:creationId xmlns:a16="http://schemas.microsoft.com/office/drawing/2014/main" id="{BB22916D-4BCF-4A4C-8714-A2564D34C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9" name="Freeform 36">
              <a:extLst>
                <a:ext uri="{FF2B5EF4-FFF2-40B4-BE49-F238E27FC236}">
                  <a16:creationId xmlns:a16="http://schemas.microsoft.com/office/drawing/2014/main" id="{4CD9F734-569E-44E7-BD53-6214E0F18C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0" name="Freeform 37">
              <a:extLst>
                <a:ext uri="{FF2B5EF4-FFF2-40B4-BE49-F238E27FC236}">
                  <a16:creationId xmlns:a16="http://schemas.microsoft.com/office/drawing/2014/main" id="{7A5DAACB-2F42-40C8-BF6A-75B79299F9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1" name="Freeform 38">
              <a:extLst>
                <a:ext uri="{FF2B5EF4-FFF2-40B4-BE49-F238E27FC236}">
                  <a16:creationId xmlns:a16="http://schemas.microsoft.com/office/drawing/2014/main" id="{AD78E0F9-8568-4672-A22F-4ED5B1A96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2" name="Rechthoek 1">
            <a:extLst>
              <a:ext uri="{FF2B5EF4-FFF2-40B4-BE49-F238E27FC236}">
                <a16:creationId xmlns:a16="http://schemas.microsoft.com/office/drawing/2014/main" id="{81F487C9-C6C3-4517-AC2A-5C5F7F3790DD}"/>
              </a:ext>
            </a:extLst>
          </p:cNvPr>
          <p:cNvSpPr/>
          <p:nvPr/>
        </p:nvSpPr>
        <p:spPr>
          <a:xfrm>
            <a:off x="6483096" y="624110"/>
            <a:ext cx="5021516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33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Waarom sub-assertief?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3300" b="1" cap="none" spc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Blz 174-178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AA5CD610-ED7C-4CED-A9A1-174432C88A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5704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5" name="Freeform 11">
            <a:extLst>
              <a:ext uri="{FF2B5EF4-FFF2-40B4-BE49-F238E27FC236}">
                <a16:creationId xmlns:a16="http://schemas.microsoft.com/office/drawing/2014/main" id="{0C4379BF-8C7A-480A-BC36-DA55D92A9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4645704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2050" name="Picture 2" descr="Omgaan met schuldgevoelens bij tegenstrijdige verlangens | Liefde delen">
            <a:extLst>
              <a:ext uri="{FF2B5EF4-FFF2-40B4-BE49-F238E27FC236}">
                <a16:creationId xmlns:a16="http://schemas.microsoft.com/office/drawing/2014/main" id="{326B9358-44B4-424F-92EF-9260223B46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68" b="1"/>
          <a:stretch/>
        </p:blipFill>
        <p:spPr bwMode="auto">
          <a:xfrm>
            <a:off x="-1555" y="1731"/>
            <a:ext cx="467109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8125FE6C-DA23-4B24-80CB-9110DCEAC4F3}"/>
              </a:ext>
            </a:extLst>
          </p:cNvPr>
          <p:cNvSpPr txBox="1"/>
          <p:nvPr/>
        </p:nvSpPr>
        <p:spPr>
          <a:xfrm>
            <a:off x="6438191" y="2133600"/>
            <a:ext cx="5066419" cy="3777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Bescheidenheid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Angst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hoge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verwachtingen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van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ander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Verlegenheid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Schuldgevoelens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Sterk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plichtsbesef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Geen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eenling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willen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zijn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Bewuste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keuze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11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5DCA57AA-7578-47B6-B372-A202A30CAD4C}"/>
              </a:ext>
            </a:extLst>
          </p:cNvPr>
          <p:cNvSpPr/>
          <p:nvPr/>
        </p:nvSpPr>
        <p:spPr>
          <a:xfrm>
            <a:off x="2071007" y="435675"/>
            <a:ext cx="29161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Situaties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AB9EDD2-BFCD-420F-9F77-2B9D87BCC4DB}"/>
              </a:ext>
            </a:extLst>
          </p:cNvPr>
          <p:cNvSpPr txBox="1"/>
          <p:nvPr/>
        </p:nvSpPr>
        <p:spPr>
          <a:xfrm>
            <a:off x="2071007" y="1639350"/>
            <a:ext cx="6858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Situaties die vragen om een assertieve reactie….</a:t>
            </a:r>
          </a:p>
          <a:p>
            <a:endParaRPr lang="nl-NL" sz="2400" dirty="0"/>
          </a:p>
          <a:p>
            <a:r>
              <a:rPr lang="nl-NL" sz="2400" dirty="0"/>
              <a:t>Huiswerkopdracht!</a:t>
            </a:r>
          </a:p>
          <a:p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Je hebt last van iemand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Je hebt een andere mening dan de rest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Je wilt iets van de ander</a:t>
            </a:r>
          </a:p>
        </p:txBody>
      </p:sp>
      <p:pic>
        <p:nvPicPr>
          <p:cNvPr id="1026" name="Picture 2" descr="Assertief Vrouw duim omhoog en tekst assertief">
            <a:extLst>
              <a:ext uri="{FF2B5EF4-FFF2-40B4-BE49-F238E27FC236}">
                <a16:creationId xmlns:a16="http://schemas.microsoft.com/office/drawing/2014/main" id="{BF934EC4-AB46-4A4E-9206-5FD555F36C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392" y="4966683"/>
            <a:ext cx="5031921" cy="1882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8976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ACDEEE96-193A-4B19-88BA-EFB10AB98FC9}"/>
              </a:ext>
            </a:extLst>
          </p:cNvPr>
          <p:cNvSpPr/>
          <p:nvPr/>
        </p:nvSpPr>
        <p:spPr>
          <a:xfrm>
            <a:off x="2193586" y="576560"/>
            <a:ext cx="87382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Assertiviteit laat je zien in: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5463985-09B2-4305-8E55-B40EAE2EECF7}"/>
              </a:ext>
            </a:extLst>
          </p:cNvPr>
          <p:cNvSpPr txBox="1"/>
          <p:nvPr/>
        </p:nvSpPr>
        <p:spPr>
          <a:xfrm>
            <a:off x="2400300" y="2638425"/>
            <a:ext cx="366158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nl-NL" sz="2400" dirty="0"/>
              <a:t>Je lichaamshouding</a:t>
            </a:r>
          </a:p>
          <a:p>
            <a:pPr marL="457200" indent="-457200">
              <a:buAutoNum type="arabicPeriod"/>
            </a:pPr>
            <a:endParaRPr lang="nl-NL" sz="2400" dirty="0"/>
          </a:p>
          <a:p>
            <a:pPr marL="457200" indent="-457200">
              <a:buAutoNum type="arabicPeriod"/>
            </a:pPr>
            <a:r>
              <a:rPr lang="nl-NL" sz="2400" dirty="0"/>
              <a:t>Je mimiek</a:t>
            </a:r>
          </a:p>
          <a:p>
            <a:pPr marL="457200" indent="-457200">
              <a:buAutoNum type="arabicPeriod"/>
            </a:pPr>
            <a:endParaRPr lang="nl-NL" sz="2400" dirty="0"/>
          </a:p>
          <a:p>
            <a:pPr marL="457200" indent="-457200">
              <a:buAutoNum type="arabicPeriod"/>
            </a:pPr>
            <a:r>
              <a:rPr lang="nl-NL" sz="2400" dirty="0"/>
              <a:t>Je toon</a:t>
            </a:r>
          </a:p>
          <a:p>
            <a:pPr marL="457200" indent="-457200">
              <a:buAutoNum type="arabicPeriod"/>
            </a:pPr>
            <a:endParaRPr lang="nl-NL" sz="2400" dirty="0"/>
          </a:p>
          <a:p>
            <a:pPr marL="457200" indent="-457200">
              <a:buAutoNum type="arabicPeriod"/>
            </a:pPr>
            <a:r>
              <a:rPr lang="nl-NL" sz="2400" dirty="0"/>
              <a:t>Je woorden</a:t>
            </a:r>
          </a:p>
        </p:txBody>
      </p:sp>
      <p:sp>
        <p:nvSpPr>
          <p:cNvPr id="6" name="Rechteraccolade 5">
            <a:extLst>
              <a:ext uri="{FF2B5EF4-FFF2-40B4-BE49-F238E27FC236}">
                <a16:creationId xmlns:a16="http://schemas.microsoft.com/office/drawing/2014/main" id="{DBE6E29B-FEBB-47FC-9874-C77FEE89241D}"/>
              </a:ext>
            </a:extLst>
          </p:cNvPr>
          <p:cNvSpPr/>
          <p:nvPr/>
        </p:nvSpPr>
        <p:spPr>
          <a:xfrm>
            <a:off x="6257925" y="2838450"/>
            <a:ext cx="209550" cy="1647825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8D38B96-9ECA-4B90-8736-01BBA141A205}"/>
              </a:ext>
            </a:extLst>
          </p:cNvPr>
          <p:cNvSpPr txBox="1"/>
          <p:nvPr/>
        </p:nvSpPr>
        <p:spPr>
          <a:xfrm>
            <a:off x="7138205" y="3247221"/>
            <a:ext cx="35044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Samen 55 %</a:t>
            </a:r>
          </a:p>
          <a:p>
            <a:r>
              <a:rPr lang="nl-NL" sz="2800" dirty="0"/>
              <a:t>van je boodschap!</a:t>
            </a:r>
          </a:p>
        </p:txBody>
      </p:sp>
    </p:spTree>
    <p:extLst>
      <p:ext uri="{BB962C8B-B14F-4D97-AF65-F5344CB8AC3E}">
        <p14:creationId xmlns:p14="http://schemas.microsoft.com/office/powerpoint/2010/main" val="3550931491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Groengeel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</TotalTime>
  <Words>90</Words>
  <Application>Microsoft Office PowerPoint</Application>
  <PresentationFormat>Breedbeeld</PresentationFormat>
  <Paragraphs>36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Sliert</vt:lpstr>
      <vt:lpstr>Les 5 communicatie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5 communicatie</dc:title>
  <dc:creator>Laura Beeftink</dc:creator>
  <cp:lastModifiedBy>Laura Beeftink</cp:lastModifiedBy>
  <cp:revision>2</cp:revision>
  <dcterms:created xsi:type="dcterms:W3CDTF">2021-03-15T09:33:21Z</dcterms:created>
  <dcterms:modified xsi:type="dcterms:W3CDTF">2021-03-15T09:50:14Z</dcterms:modified>
</cp:coreProperties>
</file>